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D13-BBDE-417A-B9B1-BFC50DA06746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2733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D13-BBDE-417A-B9B1-BFC50DA06746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6985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D13-BBDE-417A-B9B1-BFC50DA06746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3247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D13-BBDE-417A-B9B1-BFC50DA06746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0716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D13-BBDE-417A-B9B1-BFC50DA06746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9668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D13-BBDE-417A-B9B1-BFC50DA06746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913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D13-BBDE-417A-B9B1-BFC50DA06746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6789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D13-BBDE-417A-B9B1-BFC50DA06746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453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D13-BBDE-417A-B9B1-BFC50DA06746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3490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D13-BBDE-417A-B9B1-BFC50DA06746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0535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D13-BBDE-417A-B9B1-BFC50DA06746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5383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6BD13-BBDE-417A-B9B1-BFC50DA06746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119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EDG - 5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7904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Subtração no Sistema Binário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 smtClean="0"/>
              <a:t>O método de resolução é análogo a uma subtração no sistema decimal.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Observamos que para o caso 0-1, o resultado será igual a 1, porém  haverá um transporte para a coluna seguinte que deve ser acumulado no subtraendo e, obviamente, subtraído do minuendo.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163" y="2838450"/>
            <a:ext cx="349567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5078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41529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933056"/>
            <a:ext cx="7249927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1943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11" y="476672"/>
            <a:ext cx="5698569" cy="1589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830" y="2348880"/>
            <a:ext cx="5522276" cy="157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830" y="4365104"/>
            <a:ext cx="4868819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739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Meio </a:t>
            </a:r>
            <a:r>
              <a:rPr lang="pt-BR" dirty="0" err="1" smtClean="0"/>
              <a:t>Subtrator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274765"/>
            <a:ext cx="8229600" cy="4525963"/>
          </a:xfrm>
        </p:spPr>
        <p:txBody>
          <a:bodyPr/>
          <a:lstStyle/>
          <a:p>
            <a:r>
              <a:rPr lang="pt-BR" dirty="0" smtClean="0"/>
              <a:t>Vamos montar a tabela verdade de uma subtração de 2 números binários de 1 </a:t>
            </a:r>
            <a:r>
              <a:rPr lang="pt-BR" dirty="0" err="1" smtClean="0"/>
              <a:t>algarísmo</a:t>
            </a:r>
            <a:r>
              <a:rPr lang="pt-BR" dirty="0" smtClean="0"/>
              <a:t>:     “e empresta </a:t>
            </a:r>
            <a:r>
              <a:rPr lang="pt-BR" dirty="0" err="1" smtClean="0"/>
              <a:t>um”;”e</a:t>
            </a:r>
            <a:r>
              <a:rPr lang="pt-BR" dirty="0" smtClean="0"/>
              <a:t> empresta 0”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212976"/>
            <a:ext cx="5705475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187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Representando cada número por 1 bit, podemos montar um circuito com as entradas A e B, e como saída, a subtração (S) e o transporte de saída (</a:t>
            </a:r>
            <a:r>
              <a:rPr lang="pt-BR" dirty="0" err="1" smtClean="0"/>
              <a:t>Ts</a:t>
            </a:r>
            <a:r>
              <a:rPr lang="pt-BR" dirty="0" smtClean="0"/>
              <a:t>). </a:t>
            </a:r>
          </a:p>
          <a:p>
            <a:r>
              <a:rPr lang="pt-BR" dirty="0" smtClean="0"/>
              <a:t>As expressões características do circuito, extraídas da tabela, são:</a:t>
            </a:r>
          </a:p>
          <a:p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869160"/>
            <a:ext cx="2708600" cy="1451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2188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Circuito Meio </a:t>
            </a:r>
            <a:r>
              <a:rPr lang="pt-BR" dirty="0" err="1" smtClean="0"/>
              <a:t>Subtrator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86" y="1700808"/>
            <a:ext cx="6852195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5165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Em bloco – </a:t>
            </a:r>
            <a:r>
              <a:rPr lang="pt-BR" dirty="0" err="1" smtClean="0"/>
              <a:t>Half</a:t>
            </a:r>
            <a:r>
              <a:rPr lang="pt-BR" dirty="0" smtClean="0"/>
              <a:t> </a:t>
            </a:r>
            <a:r>
              <a:rPr lang="pt-BR" dirty="0" err="1" smtClean="0"/>
              <a:t>Subractor</a:t>
            </a:r>
            <a:endParaRPr lang="pt-B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00808"/>
            <a:ext cx="4422456" cy="2453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362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Subtrator</a:t>
            </a:r>
            <a:r>
              <a:rPr lang="pt-BR" dirty="0" smtClean="0"/>
              <a:t> Completo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Meio </a:t>
            </a:r>
            <a:r>
              <a:rPr lang="pt-BR" dirty="0" err="1" smtClean="0"/>
              <a:t>Subtrator</a:t>
            </a:r>
            <a:r>
              <a:rPr lang="pt-BR" dirty="0" smtClean="0"/>
              <a:t> possibilita-nos efetuar a subtração de números binários de 1 algarismo</a:t>
            </a:r>
          </a:p>
          <a:p>
            <a:r>
              <a:rPr lang="pt-BR" dirty="0" smtClean="0"/>
              <a:t>Para se fazer uma subtração com números de mais algarismos, este circuito torna-se insuficiente, pois não possibilita a entrada do transporte (T</a:t>
            </a:r>
            <a:r>
              <a:rPr lang="pt-BR" sz="2400" dirty="0" smtClean="0"/>
              <a:t>E</a:t>
            </a:r>
            <a:r>
              <a:rPr lang="pt-BR" dirty="0" smtClean="0"/>
              <a:t>), proveniente da coluna anterior.</a:t>
            </a:r>
            <a:endParaRPr lang="pt-BR" sz="2400" dirty="0" smtClean="0"/>
          </a:p>
        </p:txBody>
      </p:sp>
    </p:spTree>
    <p:extLst>
      <p:ext uri="{BB962C8B-B14F-4D97-AF65-F5344CB8AC3E}">
        <p14:creationId xmlns:p14="http://schemas.microsoft.com/office/powerpoint/2010/main" val="1624436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525963"/>
          </a:xfrm>
        </p:spPr>
        <p:txBody>
          <a:bodyPr>
            <a:normAutofit lnSpcReduction="10000"/>
          </a:bodyPr>
          <a:lstStyle/>
          <a:p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r>
              <a:rPr lang="pt-BR" dirty="0" smtClean="0"/>
              <a:t>A coluna 1 tem como resultado de saída 1 e apresenta um transporte de saída igual a 1. A coluna 2 tem um transporte de entrada igual a 1 (</a:t>
            </a:r>
            <a:r>
              <a:rPr lang="pt-BR" dirty="0" err="1" smtClean="0"/>
              <a:t>Ts</a:t>
            </a:r>
            <a:r>
              <a:rPr lang="pt-BR" dirty="0" smtClean="0"/>
              <a:t> da coluna anterior), um resultado igual a 0 e um </a:t>
            </a:r>
            <a:r>
              <a:rPr lang="pt-BR" dirty="0" err="1" smtClean="0"/>
              <a:t>Ts</a:t>
            </a:r>
            <a:r>
              <a:rPr lang="pt-BR" dirty="0" smtClean="0"/>
              <a:t>=1. A coluna 3 tem: T</a:t>
            </a:r>
            <a:r>
              <a:rPr lang="pt-BR" sz="2400" dirty="0" smtClean="0"/>
              <a:t>E</a:t>
            </a:r>
            <a:r>
              <a:rPr lang="pt-BR" dirty="0" smtClean="0"/>
              <a:t>=1, resultado igual a 0 e </a:t>
            </a:r>
            <a:r>
              <a:rPr lang="pt-BR" dirty="0" err="1" smtClean="0"/>
              <a:t>Ts</a:t>
            </a:r>
            <a:r>
              <a:rPr lang="pt-BR" dirty="0" smtClean="0"/>
              <a:t>=0. A coluna 4 tem T</a:t>
            </a:r>
            <a:r>
              <a:rPr lang="pt-BR" sz="2400" dirty="0" smtClean="0"/>
              <a:t>E</a:t>
            </a:r>
            <a:r>
              <a:rPr lang="pt-BR" dirty="0" smtClean="0"/>
              <a:t>=0, resultado igual a 1 e </a:t>
            </a:r>
            <a:r>
              <a:rPr lang="pt-BR" dirty="0" err="1" smtClean="0"/>
              <a:t>Ts</a:t>
            </a:r>
            <a:r>
              <a:rPr lang="pt-BR" dirty="0" smtClean="0"/>
              <a:t>=0.</a:t>
            </a:r>
            <a:endParaRPr lang="pt-BR" sz="24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61557"/>
            <a:ext cx="4536504" cy="2904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7481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620688"/>
            <a:ext cx="8496944" cy="5688632"/>
          </a:xfrm>
        </p:spPr>
        <p:txBody>
          <a:bodyPr>
            <a:normAutofit/>
          </a:bodyPr>
          <a:lstStyle/>
          <a:p>
            <a:r>
              <a:rPr lang="pt-BR" dirty="0" smtClean="0"/>
              <a:t>Para fazermos a subtração de números binários de mais algarismos, basta subtrairmos coluna a coluna, levando em conta o transporte de entrada, que nada mais é do que o </a:t>
            </a:r>
            <a:r>
              <a:rPr lang="pt-BR" dirty="0" err="1" smtClean="0"/>
              <a:t>Ts</a:t>
            </a:r>
            <a:r>
              <a:rPr lang="pt-BR" dirty="0" smtClean="0"/>
              <a:t> da coluna anterior.</a:t>
            </a:r>
          </a:p>
          <a:p>
            <a:r>
              <a:rPr lang="pt-BR" dirty="0" smtClean="0"/>
              <a:t>O </a:t>
            </a:r>
            <a:r>
              <a:rPr lang="pt-BR" dirty="0" err="1" smtClean="0"/>
              <a:t>Subtrator</a:t>
            </a:r>
            <a:r>
              <a:rPr lang="pt-BR" dirty="0" smtClean="0"/>
              <a:t> Completo é um circuito que efetua a subtração completa de uma coluna, ou seja, considera o transporte de entrada proveniente da coluna anterior.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27128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32656"/>
            <a:ext cx="386988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013176"/>
            <a:ext cx="626745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81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Simplificando estas expressões</a:t>
            </a:r>
            <a:endParaRPr lang="pt-BR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8185189" cy="3010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3711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Subtrator</a:t>
            </a:r>
            <a:r>
              <a:rPr lang="pt-BR" dirty="0" smtClean="0"/>
              <a:t> Completo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90" y="1452563"/>
            <a:ext cx="7861016" cy="419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1558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Representação - bloco-</a:t>
            </a:r>
            <a:r>
              <a:rPr lang="pt-BR" dirty="0" err="1" smtClean="0"/>
              <a:t>Full</a:t>
            </a:r>
            <a:r>
              <a:rPr lang="pt-BR" dirty="0" smtClean="0"/>
              <a:t> </a:t>
            </a:r>
            <a:r>
              <a:rPr lang="pt-BR" dirty="0" err="1" smtClean="0"/>
              <a:t>Subtractor</a:t>
            </a:r>
            <a:endParaRPr lang="pt-BR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72816"/>
            <a:ext cx="5024849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7626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</a:t>
            </a:r>
            <a:r>
              <a:rPr lang="pt-BR" dirty="0" err="1" smtClean="0"/>
              <a:t>Subtractor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268760"/>
            <a:ext cx="8291264" cy="4857403"/>
          </a:xfrm>
        </p:spPr>
        <p:txBody>
          <a:bodyPr/>
          <a:lstStyle/>
          <a:p>
            <a:r>
              <a:rPr lang="pt-BR" dirty="0" smtClean="0"/>
              <a:t>Da mesma forma, podemos esquematizar um sistema </a:t>
            </a:r>
            <a:r>
              <a:rPr lang="pt-BR" dirty="0" err="1" smtClean="0"/>
              <a:t>subtractor</a:t>
            </a:r>
            <a:r>
              <a:rPr lang="pt-BR" dirty="0" smtClean="0"/>
              <a:t> para 2 números de m bits (m=n+1).</a:t>
            </a:r>
          </a:p>
          <a:p>
            <a:endParaRPr lang="pt-B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08920"/>
            <a:ext cx="8572500" cy="3828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8802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06" y="1126099"/>
            <a:ext cx="354330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806" y="1126099"/>
            <a:ext cx="355282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31" y="3861048"/>
            <a:ext cx="3571875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869299"/>
            <a:ext cx="352425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51904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353</Words>
  <Application>Microsoft Office PowerPoint</Application>
  <PresentationFormat>Apresentação na tela (4:3)</PresentationFormat>
  <Paragraphs>48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Tema do Office</vt:lpstr>
      <vt:lpstr>EDG - 5</vt:lpstr>
      <vt:lpstr>Subtração no Sistema Binário</vt:lpstr>
      <vt:lpstr>Exemplo</vt:lpstr>
      <vt:lpstr>   </vt:lpstr>
      <vt:lpstr>Meio Subtrator</vt:lpstr>
      <vt:lpstr>Apresentação do PowerPoint</vt:lpstr>
      <vt:lpstr>Circuito Meio Subtrator</vt:lpstr>
      <vt:lpstr>Em bloco – Half Subractor</vt:lpstr>
      <vt:lpstr>Subtrator Completo</vt:lpstr>
      <vt:lpstr>Exemplo</vt:lpstr>
      <vt:lpstr>    </vt:lpstr>
      <vt:lpstr>    </vt:lpstr>
      <vt:lpstr>Simplificando estas expressões</vt:lpstr>
      <vt:lpstr>Subtrator Completo</vt:lpstr>
      <vt:lpstr>Representação - bloco-Full Subtractor</vt:lpstr>
      <vt:lpstr>Sistema Subtractor </vt:lpstr>
      <vt:lpstr>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 - 5</dc:title>
  <dc:creator>AECIO</dc:creator>
  <cp:lastModifiedBy>AECIO</cp:lastModifiedBy>
  <cp:revision>16</cp:revision>
  <dcterms:created xsi:type="dcterms:W3CDTF">2020-06-02T13:35:57Z</dcterms:created>
  <dcterms:modified xsi:type="dcterms:W3CDTF">2020-06-02T17:40:29Z</dcterms:modified>
</cp:coreProperties>
</file>